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CC6600"/>
    <a:srgbClr val="003399"/>
    <a:srgbClr val="000048"/>
    <a:srgbClr val="B9B9B9"/>
    <a:srgbClr val="00005C"/>
    <a:srgbClr val="0000CC"/>
    <a:srgbClr val="0099FF"/>
    <a:srgbClr val="33CC33"/>
    <a:srgbClr val="196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96" d="100"/>
          <a:sy n="96" d="100"/>
        </p:scale>
        <p:origin x="1074" y="-30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13.05.2023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96419" y="779500"/>
            <a:ext cx="4511631" cy="1692759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Доронина </a:t>
            </a:r>
          </a:p>
          <a:p>
            <a:r>
              <a:rPr 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Ирина Николаевна</a:t>
            </a:r>
          </a:p>
          <a:p>
            <a:r>
              <a:rPr lang="ru-RU" sz="16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Учитель музыки</a:t>
            </a:r>
          </a:p>
          <a:p>
            <a:r>
              <a:rPr lang="ru-RU" sz="16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Стаж </a:t>
            </a:r>
            <a:r>
              <a:rPr lang="ru-RU" sz="16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работы: 29 лет</a:t>
            </a:r>
            <a:endParaRPr lang="ru-RU" sz="1600" b="1" dirty="0">
              <a:solidFill>
                <a:srgbClr val="000099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173" y="779500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60315" y="30574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rgbClr val="00009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</a:t>
            </a: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itchFamily="18" charset="0"/>
                <a:cs typeface="Arial" pitchFamily="34" charset="0"/>
              </a:rPr>
              <a:t>Год педагога и наставника-2023</a:t>
            </a:r>
            <a:endParaRPr lang="tt-RU" sz="28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0" y="3483499"/>
            <a:ext cx="1082623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Arial" pitchFamily="34" charset="0"/>
              </a:rPr>
              <a:t>Результаты учащихся:</a:t>
            </a:r>
          </a:p>
          <a:p>
            <a:pPr marL="457200" indent="-457200">
              <a:buFontTx/>
              <a:buChar char="-"/>
            </a:pP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Муниципальный 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конкурс музыкально-литературных композиций  «Апрельская капель» -1 место 2005 – 2010 г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.;</a:t>
            </a:r>
          </a:p>
          <a:p>
            <a:pPr marL="457200" indent="-457200">
              <a:buFontTx/>
              <a:buChar char="-"/>
            </a:pP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МНПК исследовательских и проектных работ «Шаг в мир науки» - </a:t>
            </a:r>
            <a:r>
              <a:rPr lang="ru-RU" sz="1300" b="1" dirty="0" err="1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призеры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2015г, 20217г; победитель 2016г, 2018г, 2023г.</a:t>
            </a:r>
          </a:p>
          <a:p>
            <a:pPr marL="457200" indent="-457200">
              <a:buFontTx/>
              <a:buChar char="-"/>
            </a:pP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Муниципальный фестиваль-конкурс «Весна Победы» в номинации «Вокал» – 1 место 2018г;</a:t>
            </a:r>
          </a:p>
          <a:p>
            <a:pPr marL="457200" indent="-457200">
              <a:buFontTx/>
              <a:buChar char="-"/>
            </a:pP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Муниципальный фестиваль хоровых коллективов «Голоса Победы» – Гран При 2021г;</a:t>
            </a:r>
          </a:p>
          <a:p>
            <a:pPr marL="457200" indent="-457200">
              <a:buFontTx/>
              <a:buChar char="-"/>
            </a:pPr>
            <a:r>
              <a:rPr lang="ru-RU" sz="13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Муниципальный фестиваль, </a:t>
            </a:r>
            <a:r>
              <a:rPr lang="ru-RU" sz="1300" b="1" dirty="0" err="1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посвященный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</a:t>
            </a:r>
            <a:r>
              <a:rPr lang="ru-RU" sz="13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творчеству В. Высоцкого «Судьба, отлитая в стихе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» - 1 место 2020-2021г;</a:t>
            </a:r>
          </a:p>
          <a:p>
            <a:pPr marL="457200" indent="-457200">
              <a:buFontTx/>
              <a:buChar char="-"/>
            </a:pP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Муниципальный фестиваль- конкурс исполнительского творчества «Музыкальная весна» – Гран При 2022г,</a:t>
            </a:r>
          </a:p>
          <a:p>
            <a:pPr marL="457200" indent="-457200">
              <a:buFontTx/>
              <a:buChar char="-"/>
            </a:pP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«В единстве сила» – Гран-При 2023г.</a:t>
            </a:r>
          </a:p>
          <a:p>
            <a:pPr marL="457200" indent="-457200">
              <a:buFontTx/>
              <a:buChar char="-"/>
            </a:pP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Республикански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й конкурс творческих работ «Музыкальная палитра» - 1 место 2016г, 2 место 2019г, </a:t>
            </a:r>
          </a:p>
          <a:p>
            <a:pPr marL="457200" indent="-457200">
              <a:buFontTx/>
              <a:buChar char="-"/>
            </a:pP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Республиканский фестиваль-конкурс «Радужная сцена» в номинации «Вокал-соло» - 1 место 2021г;</a:t>
            </a:r>
          </a:p>
          <a:p>
            <a:pPr marL="457200" indent="-457200">
              <a:buFontTx/>
              <a:buChar char="-"/>
            </a:pP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Республиканский фестиваль бардовской песни «Песни встреч и дорог» – 1 место 2022г;</a:t>
            </a:r>
            <a:endParaRPr lang="ru-RU" sz="1300" b="1" dirty="0" smtClean="0">
              <a:solidFill>
                <a:srgbClr val="000099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Ежегодный 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республиканский музейный конкурс на лучшее исполнение произведений 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Бориса Пастернака 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«Цель творчества –самоотдача»  -1 место  2018-2023 г.;</a:t>
            </a:r>
          </a:p>
          <a:p>
            <a:pPr marL="457200" indent="-457200">
              <a:buFontTx/>
              <a:buChar char="-"/>
            </a:pP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Республиканский 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фестиваль детского народного творчества «Без </a:t>
            </a:r>
            <a:r>
              <a:rPr lang="ru-RU" sz="1300" b="1" dirty="0" err="1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бергэ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–</a:t>
            </a:r>
            <a:r>
              <a:rPr lang="ru-RU" sz="13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1 место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в номинациях 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«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Народный вокальный ансамбль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» 2022 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год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;</a:t>
            </a:r>
          </a:p>
          <a:p>
            <a:pPr marL="457200" indent="-457200">
              <a:buFontTx/>
              <a:buChar char="-"/>
            </a:pP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Всероссийская школьная конференция </a:t>
            </a:r>
            <a:r>
              <a:rPr lang="en-US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XI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</a:t>
            </a:r>
            <a:r>
              <a:rPr lang="ru-RU" sz="1300" b="1" dirty="0" err="1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Пастернаковские</a:t>
            </a:r>
            <a:r>
              <a:rPr lang="ru-RU" sz="13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чтения «Пастернак и Цветаева» в номинации «Конкурс музыкальной поэзии» 1 место – 2022г.</a:t>
            </a:r>
            <a:endParaRPr lang="ru-RU" sz="1300" b="1" dirty="0" smtClean="0">
              <a:solidFill>
                <a:srgbClr val="000099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08387" y="2240332"/>
            <a:ext cx="772767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Arial" pitchFamily="34" charset="0"/>
              </a:rPr>
              <a:t>Значимые </a:t>
            </a: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cs typeface="Arial" pitchFamily="34" charset="0"/>
              </a:rPr>
              <a:t>достижения</a:t>
            </a:r>
            <a:r>
              <a:rPr lang="ru-RU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Arial" pitchFamily="34" charset="0"/>
              </a:rPr>
              <a:t>:</a:t>
            </a:r>
            <a:endParaRPr lang="ru-RU" b="1" dirty="0" smtClean="0">
              <a:solidFill>
                <a:srgbClr val="C00000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r>
              <a:rPr lang="ru-RU" sz="14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</a:t>
            </a:r>
            <a:r>
              <a:rPr lang="ru-RU" sz="1200" b="1" dirty="0" smtClean="0">
                <a:solidFill>
                  <a:srgbClr val="000048"/>
                </a:solidFill>
                <a:latin typeface="Bookman Old Style" panose="02050604050505020204" pitchFamily="18" charset="0"/>
                <a:cs typeface="Arial" pitchFamily="34" charset="0"/>
              </a:rPr>
              <a:t>-</a:t>
            </a:r>
            <a:r>
              <a:rPr lang="ru-RU" sz="1400" dirty="0" err="1">
                <a:solidFill>
                  <a:srgbClr val="000099"/>
                </a:solidFill>
              </a:rPr>
              <a:t>Почетная</a:t>
            </a:r>
            <a:r>
              <a:rPr lang="ru-RU" sz="1400" dirty="0">
                <a:solidFill>
                  <a:srgbClr val="000099"/>
                </a:solidFill>
              </a:rPr>
              <a:t> грамота Управления образования, 2007 год;</a:t>
            </a:r>
          </a:p>
          <a:p>
            <a:r>
              <a:rPr lang="ru-RU" sz="1400" dirty="0">
                <a:solidFill>
                  <a:srgbClr val="000099"/>
                </a:solidFill>
              </a:rPr>
              <a:t>-</a:t>
            </a:r>
            <a:r>
              <a:rPr lang="ru-RU" sz="1400" dirty="0" err="1">
                <a:solidFill>
                  <a:srgbClr val="000099"/>
                </a:solidFill>
              </a:rPr>
              <a:t>Почетная</a:t>
            </a:r>
            <a:r>
              <a:rPr lang="ru-RU" sz="1400" dirty="0">
                <a:solidFill>
                  <a:srgbClr val="000099"/>
                </a:solidFill>
              </a:rPr>
              <a:t> грамота главы </a:t>
            </a:r>
            <a:r>
              <a:rPr lang="ru-RU" sz="1400" dirty="0" err="1">
                <a:solidFill>
                  <a:srgbClr val="000099"/>
                </a:solidFill>
              </a:rPr>
              <a:t>Чистопольского</a:t>
            </a:r>
            <a:r>
              <a:rPr lang="ru-RU" sz="1400" dirty="0">
                <a:solidFill>
                  <a:srgbClr val="000099"/>
                </a:solidFill>
              </a:rPr>
              <a:t> муниципального района РТ, 2014 год</a:t>
            </a:r>
            <a:endParaRPr lang="ru-RU" sz="1400" dirty="0">
              <a:solidFill>
                <a:srgbClr val="000099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15" y="432420"/>
            <a:ext cx="2106234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3851</TotalTime>
  <Words>269</Words>
  <Application>Microsoft Office PowerPoint</Application>
  <PresentationFormat>Произвольный</PresentationFormat>
  <Paragraphs>24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Bookman Old Style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Алекс Чурбанов</cp:lastModifiedBy>
  <cp:revision>839</cp:revision>
  <dcterms:created xsi:type="dcterms:W3CDTF">2012-10-29T05:24:40Z</dcterms:created>
  <dcterms:modified xsi:type="dcterms:W3CDTF">2023-05-13T10:06:33Z</dcterms:modified>
</cp:coreProperties>
</file>